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8053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1329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4324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383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9439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8614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3839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889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9767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0002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3AB8C4-D864-4981-A6DF-204A9778D6F8}" type="datetimeFigureOut">
              <a:rPr lang="ru-RU" smtClean="0"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92AD3-5729-4366-A1FA-37FA2620D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953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e-teaching.ru/" TargetMode="External"/><Relationship Id="rId3" Type="http://schemas.openxmlformats.org/officeDocument/2006/relationships/hyperlink" Target="http://window.edu.ru/" TargetMode="External"/><Relationship Id="rId7" Type="http://schemas.openxmlformats.org/officeDocument/2006/relationships/hyperlink" Target="http://www.eurekanet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interneturok.ru/" TargetMode="External"/><Relationship Id="rId5" Type="http://schemas.openxmlformats.org/officeDocument/2006/relationships/hyperlink" Target="http://fcior.edu.ru/" TargetMode="External"/><Relationship Id="rId4" Type="http://schemas.openxmlformats.org/officeDocument/2006/relationships/hyperlink" Target="http://school-collection.edu.ru/" TargetMode="External"/><Relationship Id="rId9" Type="http://schemas.openxmlformats.org/officeDocument/2006/relationships/hyperlink" Target="https://docs.google.com/document/d/1DBvgOirRfeetlew6k9IRiLysdI1wAe7jE1RuJfx9qWk/edit?pref=2&amp;pli=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764703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lang="ru-RU" sz="2800" b="1" i="1" dirty="0" smtClean="0"/>
              <a:t>Доступ </a:t>
            </a:r>
            <a:r>
              <a:rPr lang="ru-RU" sz="2800" b="1" i="1" dirty="0" smtClean="0"/>
              <a:t>к электронно образовательным ресурсам</a:t>
            </a:r>
            <a:br>
              <a:rPr lang="ru-RU" sz="2800" b="1" i="1" dirty="0" smtClean="0"/>
            </a:br>
            <a:r>
              <a:rPr lang="ru-RU" sz="2800" b="1" i="1" dirty="0" smtClean="0"/>
              <a:t>«ЭОР»</a:t>
            </a:r>
            <a:endParaRPr lang="ru-RU" sz="2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764704"/>
            <a:ext cx="9144000" cy="6309320"/>
          </a:xfrm>
          <a:blipFill>
            <a:blip r:embed="rId2"/>
            <a:tile tx="0" ty="0" sx="100000" sy="100000" flip="none" algn="tl"/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3"/>
              </a:rPr>
              <a:t>window.edu.ru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Единое окно  доступа к образовательным ресурсам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4"/>
              </a:rPr>
              <a:t>school-collection.edu.ru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Единая коллекция цифровых образовательных ресурсов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5"/>
              </a:rPr>
              <a:t>fcior.edu.ru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Федеральный центр информационно-образовательных ресурсов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6"/>
              </a:rPr>
              <a:t>interneturok.ru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Интернет-урок: уроки школьной программы (видео, конспекты, тесты, тренажеры)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7"/>
              </a:rPr>
              <a:t>eurekanet.ru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Инновационная образовательная сеть “Эврика”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8"/>
              </a:rPr>
              <a:t>e-teaching.ru</a:t>
            </a: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dirty="0">
                <a:solidFill>
                  <a:schemeClr val="tx1"/>
                </a:solidFill>
              </a:rPr>
              <a:t>Предложения </a:t>
            </a:r>
            <a:r>
              <a:rPr lang="ru-RU" sz="1600" b="1" dirty="0" err="1">
                <a:solidFill>
                  <a:schemeClr val="tx1"/>
                </a:solidFill>
              </a:rPr>
              <a:t>Microsoft</a:t>
            </a:r>
            <a:r>
              <a:rPr lang="ru-RU" sz="1600" b="1" dirty="0">
                <a:solidFill>
                  <a:schemeClr val="tx1"/>
                </a:solidFill>
              </a:rPr>
              <a:t> для образования</a:t>
            </a: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9"/>
              </a:rPr>
              <a:t/>
            </a:r>
            <a:br>
              <a:rPr lang="ru-RU" sz="1600" b="1" u="sng" dirty="0">
                <a:solidFill>
                  <a:schemeClr val="tx1"/>
                </a:solidFill>
                <a:hlinkClick r:id="rId9"/>
              </a:rPr>
            </a:br>
            <a:endParaRPr lang="ru-RU" sz="1600" b="1" dirty="0">
              <a:solidFill>
                <a:schemeClr val="tx1"/>
              </a:solidFill>
            </a:endParaRPr>
          </a:p>
          <a:p>
            <a:pPr fontAlgn="base"/>
            <a:r>
              <a:rPr lang="ru-RU" sz="1600" b="1" u="sng" dirty="0">
                <a:solidFill>
                  <a:schemeClr val="tx1"/>
                </a:solidFill>
                <a:hlinkClick r:id="rId9"/>
              </a:rPr>
              <a:t>Дополнительный рекомендованный список ЭОР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20841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8</Words>
  <Application>Microsoft Office PowerPoint</Application>
  <PresentationFormat>Экран (4:3)</PresentationFormat>
  <Paragraphs>15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Доступ к электронно образовательным ресурсам «ЭОР»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Организация горячего питания</dc:title>
  <dc:creator>nadja</dc:creator>
  <cp:lastModifiedBy>nadja</cp:lastModifiedBy>
  <cp:revision>7</cp:revision>
  <dcterms:created xsi:type="dcterms:W3CDTF">2020-12-14T05:21:28Z</dcterms:created>
  <dcterms:modified xsi:type="dcterms:W3CDTF">2020-12-14T06:21:21Z</dcterms:modified>
</cp:coreProperties>
</file>